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59" r:id="rId4"/>
    <p:sldId id="266" r:id="rId5"/>
    <p:sldId id="268" r:id="rId6"/>
    <p:sldId id="257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52" autoAdjust="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F4FD8-5DA3-4440-9D4C-1049A15BB3B7}" type="datetimeFigureOut">
              <a:rPr lang="ru-RU" smtClean="0"/>
              <a:pPr/>
              <a:t>22.06.2025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5CDEE-1893-44F6-91EC-5E92617AB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4468C4-AAEF-42DD-B0E9-59DA6B26143E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EE2EC1-8A6E-488D-94B6-10AF78BAAD88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D8934-326D-4CD9-95C6-A65636805EFF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5EB06-E90F-45C7-889A-D5CC71A41E3E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F3C4D-0577-4534-9A19-DCDD2A6FF3E2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8118-508E-4A18-B04E-2A4954475D54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7751C-2DCF-4B50-8837-E0BFDB0EFFAF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3D16B-912A-4877-9814-A52F4DA86815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CE5C7-EFCF-454F-8F79-6C6A4D1DAFBE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0AD67-632D-4A3B-92B4-B2A74C8CF051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D8A3D-44E7-422B-A249-8C3549F8AD4C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0000"/>
            <a:lum/>
          </a:blip>
          <a:srcRect/>
          <a:stretch>
            <a:fillRect l="-5000" t="-26000" r="-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AA5AA8-F816-4267-9DFF-8B21650D898D}" type="datetime1">
              <a:rPr lang="ru-RU" smtClean="0"/>
              <a:pPr/>
              <a:t>22.06.2025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429309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Внешняя политика и международные связи Руси 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IX – XII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веках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760056" y="4581128"/>
            <a:ext cx="73839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«…Русскому человеку понятны все…»</a:t>
            </a:r>
          </a:p>
          <a:p>
            <a:pPr algn="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Ф. М. Достоевский</a:t>
            </a:r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2" cstate="print"/>
          <a:srcRect l="4271" t="6804" r="3900" b="17266"/>
          <a:stretch>
            <a:fillRect/>
          </a:stretch>
        </p:blipFill>
        <p:spPr bwMode="auto">
          <a:xfrm>
            <a:off x="0" y="0"/>
            <a:ext cx="5872176" cy="6858000"/>
          </a:xfrm>
          <a:prstGeom prst="rect">
            <a:avLst/>
          </a:prstGeom>
          <a:noFill/>
        </p:spPr>
      </p:pic>
      <p:pic>
        <p:nvPicPr>
          <p:cNvPr id="3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3275856" cy="1512168"/>
          </a:xfrm>
          <a:prstGeom prst="rect">
            <a:avLst/>
          </a:prstGeom>
          <a:noFill/>
        </p:spPr>
      </p:pic>
      <p:pic>
        <p:nvPicPr>
          <p:cNvPr id="4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4" cstate="print"/>
          <a:srcRect t="6001"/>
          <a:stretch>
            <a:fillRect/>
          </a:stretch>
        </p:blipFill>
        <p:spPr bwMode="auto">
          <a:xfrm>
            <a:off x="5868144" y="5301208"/>
            <a:ext cx="3275856" cy="15567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188640"/>
            <a:ext cx="3275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Русь в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IX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начале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вв.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Задание для групп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>
              <a:buAutoNum type="arabicParenR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Что связывало Русь с соседними государствами и народами? (кратко перечислить)</a:t>
            </a:r>
          </a:p>
          <a:p>
            <a:pPr marL="342900" indent="-342900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2) Какой характер носили взаимоотношения Руси с другими государствами и народами? (охарактеризовать 1-2 словами и записать их на листе)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4176464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Дружба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Поддержка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Крепкие связи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Отторжение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Вражда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Мир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Давление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Союз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Сложные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Напряженные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Холодность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Равнодушие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139952" y="2636912"/>
            <a:ext cx="432048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Равновесие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Невмешательство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Добрососедские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Наследники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Неприятие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Война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Помощь </a:t>
            </a:r>
          </a:p>
          <a:p>
            <a:pPr>
              <a:buFontTx/>
              <a:buChar char="-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Духовные связи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32656"/>
            <a:ext cx="572412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Какой характер носили взаимоотношения Руси с другими государствами и народами? (охарактеризовать 1-2 словами и записать на листе)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2" cstate="print"/>
          <a:srcRect l="4271" t="6804" r="3900" b="17266"/>
          <a:stretch>
            <a:fillRect/>
          </a:stretch>
        </p:blipFill>
        <p:spPr bwMode="auto">
          <a:xfrm>
            <a:off x="0" y="0"/>
            <a:ext cx="5872176" cy="6858000"/>
          </a:xfrm>
          <a:prstGeom prst="rect">
            <a:avLst/>
          </a:prstGeom>
          <a:noFill/>
        </p:spPr>
      </p:pic>
      <p:pic>
        <p:nvPicPr>
          <p:cNvPr id="3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17032"/>
            <a:ext cx="3275856" cy="1512168"/>
          </a:xfrm>
          <a:prstGeom prst="rect">
            <a:avLst/>
          </a:prstGeom>
          <a:noFill/>
        </p:spPr>
      </p:pic>
      <p:pic>
        <p:nvPicPr>
          <p:cNvPr id="4" name="Picture 2" descr="https://static.rosuchebnik.ru/upload/iblock/da2/da261facb6dc2829902e863f948b15e0.jpg"/>
          <p:cNvPicPr>
            <a:picLocks noChangeAspect="1" noChangeArrowheads="1"/>
          </p:cNvPicPr>
          <p:nvPr/>
        </p:nvPicPr>
        <p:blipFill>
          <a:blip r:embed="rId4" cstate="print"/>
          <a:srcRect t="6001"/>
          <a:stretch>
            <a:fillRect/>
          </a:stretch>
        </p:blipFill>
        <p:spPr bwMode="auto">
          <a:xfrm>
            <a:off x="5868144" y="5301208"/>
            <a:ext cx="3275856" cy="15567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188640"/>
            <a:ext cx="3275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Русь в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IX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начале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вв.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Виктор Васнецов. После побоища Игоря Святославича с половцами. 188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Виктор Васнецов. После побоища Игоря Святославича с половцами. 188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не со всеми государствами и народами у Руси были одинаковые отношения?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lang="ru-RU" sz="40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очему Ф. М. Достоевский сказал, что "русскому человеку понятны все"?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Какое значение имеет период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вв. для дальнейшей истории Руси-России на международной арене?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51520" y="260648"/>
            <a:ext cx="86409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вы сегодня для себя узнали нового на уроке?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Что-то вас удивило, было для вас неожиданным открытием?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188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Внешняя политика и международные связи Руси  в  IX – XII веках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Балыбердина</dc:creator>
  <cp:lastModifiedBy>Acer</cp:lastModifiedBy>
  <cp:revision>58</cp:revision>
  <dcterms:created xsi:type="dcterms:W3CDTF">2024-02-11T12:16:58Z</dcterms:created>
  <dcterms:modified xsi:type="dcterms:W3CDTF">2025-06-22T17:51:46Z</dcterms:modified>
</cp:coreProperties>
</file>